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17" autoAdjust="0"/>
    <p:restoredTop sz="94660"/>
  </p:normalViewPr>
  <p:slideViewPr>
    <p:cSldViewPr snapToGrid="0">
      <p:cViewPr>
        <p:scale>
          <a:sx n="20" d="100"/>
          <a:sy n="20" d="100"/>
        </p:scale>
        <p:origin x="1710" y="-2208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54395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4525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40281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35948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266417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99571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50292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24712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13286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67127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</p:spTree>
    <p:extLst>
      <p:ext uri="{BB962C8B-B14F-4D97-AF65-F5344CB8AC3E}">
        <p14:creationId xmlns:p14="http://schemas.microsoft.com/office/powerpoint/2010/main" val="332179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8F347-D0E3-4EDB-B018-54570B74C0B4}" type="datetimeFigureOut">
              <a:rPr lang="es-PY" smtClean="0"/>
              <a:pPr/>
              <a:t>6/8/2024</a:t>
            </a:fld>
            <a:endParaRPr lang="es-PY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DE23-7A52-41CB-8BB6-4FCCF499EFB0}" type="slidenum">
              <a:rPr lang="es-PY" smtClean="0"/>
              <a:pPr/>
              <a:t>‹Nº›</a:t>
            </a:fld>
            <a:endParaRPr lang="es-PY" dirty="0"/>
          </a:p>
        </p:txBody>
      </p:sp>
      <p:pic>
        <p:nvPicPr>
          <p:cNvPr id="8" name="Imagen 7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AACA6D10-86E8-B937-79C5-E1ED6AC4D45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5759"/>
            <a:ext cx="32399290" cy="574496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1D9E638-EF27-ED1C-34F1-56442D54E4B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423237"/>
            <a:ext cx="32399289" cy="279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26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976013" y="5972397"/>
            <a:ext cx="26447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b="1" dirty="0">
                <a:latin typeface="Times New Roman" pitchFamily="18" charset="0"/>
                <a:cs typeface="Times New Roman" pitchFamily="18" charset="0"/>
              </a:rPr>
              <a:t>TITULO </a:t>
            </a:r>
            <a:endParaRPr lang="es-PY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481885" y="8043199"/>
            <a:ext cx="2979396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3400" dirty="0">
                <a:latin typeface="Times New Roman" pitchFamily="18" charset="0"/>
                <a:cs typeface="Times New Roman" pitchFamily="18" charset="0"/>
              </a:rPr>
              <a:t>autores</a:t>
            </a:r>
            <a:endParaRPr lang="pt-BR" altLang="pt-BR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8" name="CaixaDeTexto 31">
            <a:extLst>
              <a:ext uri="{FF2B5EF4-FFF2-40B4-BE49-F238E27FC236}">
                <a16:creationId xmlns:a16="http://schemas.microsoft.com/office/drawing/2014/main" id="{319D1598-AE75-71AF-492A-C9568428C3A1}"/>
              </a:ext>
            </a:extLst>
          </p:cNvPr>
          <p:cNvSpPr txBox="1"/>
          <p:nvPr/>
        </p:nvSpPr>
        <p:spPr>
          <a:xfrm>
            <a:off x="2177697" y="9963449"/>
            <a:ext cx="18380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419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Eje</a:t>
            </a:r>
            <a:r>
              <a:rPr lang="pt-BR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pt-BR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temático:</a:t>
            </a:r>
          </a:p>
        </p:txBody>
      </p:sp>
      <p:sp>
        <p:nvSpPr>
          <p:cNvPr id="9" name="CaixaDeTexto 30">
            <a:extLst>
              <a:ext uri="{FF2B5EF4-FFF2-40B4-BE49-F238E27FC236}">
                <a16:creationId xmlns:a16="http://schemas.microsoft.com/office/drawing/2014/main" id="{0B8B0448-31BE-16C2-C8D5-8D78FB777638}"/>
              </a:ext>
            </a:extLst>
          </p:cNvPr>
          <p:cNvSpPr txBox="1"/>
          <p:nvPr/>
        </p:nvSpPr>
        <p:spPr>
          <a:xfrm>
            <a:off x="22078949" y="9949439"/>
            <a:ext cx="89475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4000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E-mail: </a:t>
            </a:r>
            <a:r>
              <a:rPr lang="es-PY" sz="4000" u="sng" dirty="0">
                <a:latin typeface="Times New Roman" pitchFamily="18" charset="0"/>
                <a:cs typeface="Times New Roman" pitchFamily="18" charset="0"/>
              </a:rPr>
              <a:t>del autor de correspondenci</a:t>
            </a:r>
            <a:endParaRPr lang="es-PY" sz="4000" dirty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PY" sz="400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</p:txBody>
      </p:sp>
      <p:sp>
        <p:nvSpPr>
          <p:cNvPr id="11" name="CaixaDeTexto 21">
            <a:extLst>
              <a:ext uri="{FF2B5EF4-FFF2-40B4-BE49-F238E27FC236}">
                <a16:creationId xmlns:a16="http://schemas.microsoft.com/office/drawing/2014/main" id="{08D55DEF-1C6F-2255-C9E7-B35262D725D1}"/>
              </a:ext>
            </a:extLst>
          </p:cNvPr>
          <p:cNvSpPr txBox="1"/>
          <p:nvPr/>
        </p:nvSpPr>
        <p:spPr>
          <a:xfrm>
            <a:off x="1536859" y="11174767"/>
            <a:ext cx="14525625" cy="677108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INTRODUCCIÓN</a:t>
            </a: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</p:txBody>
      </p:sp>
      <p:sp>
        <p:nvSpPr>
          <p:cNvPr id="13" name="CaixaDeTexto 33">
            <a:extLst>
              <a:ext uri="{FF2B5EF4-FFF2-40B4-BE49-F238E27FC236}">
                <a16:creationId xmlns:a16="http://schemas.microsoft.com/office/drawing/2014/main" id="{481DCCCD-E362-70B5-82A7-F9B2CEB3630A}"/>
              </a:ext>
            </a:extLst>
          </p:cNvPr>
          <p:cNvSpPr txBox="1"/>
          <p:nvPr/>
        </p:nvSpPr>
        <p:spPr>
          <a:xfrm>
            <a:off x="1512465" y="18405676"/>
            <a:ext cx="14687179" cy="4524315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OBJETIVO</a:t>
            </a: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just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5" name="CaixaDeTexto 39">
            <a:extLst>
              <a:ext uri="{FF2B5EF4-FFF2-40B4-BE49-F238E27FC236}">
                <a16:creationId xmlns:a16="http://schemas.microsoft.com/office/drawing/2014/main" id="{2300C685-5890-D6D7-C421-FF5432F73EAF}"/>
              </a:ext>
            </a:extLst>
          </p:cNvPr>
          <p:cNvSpPr txBox="1"/>
          <p:nvPr/>
        </p:nvSpPr>
        <p:spPr>
          <a:xfrm>
            <a:off x="17018954" y="29436367"/>
            <a:ext cx="14705746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800" b="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CONCLUSIONES</a:t>
            </a: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</p:txBody>
      </p:sp>
      <p:sp>
        <p:nvSpPr>
          <p:cNvPr id="18" name="CaixaDeTexto 28">
            <a:extLst>
              <a:ext uri="{FF2B5EF4-FFF2-40B4-BE49-F238E27FC236}">
                <a16:creationId xmlns:a16="http://schemas.microsoft.com/office/drawing/2014/main" id="{2D72AB41-BF03-2003-8A0E-D4EE0EF3D44E}"/>
              </a:ext>
            </a:extLst>
          </p:cNvPr>
          <p:cNvSpPr txBox="1"/>
          <p:nvPr/>
        </p:nvSpPr>
        <p:spPr>
          <a:xfrm>
            <a:off x="1481884" y="23389816"/>
            <a:ext cx="14896982" cy="111722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800" b="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METODOLOGÍA</a:t>
            </a: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 sz="48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indent="1082675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800" b="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" name="CaixaDeTexto 26">
            <a:extLst>
              <a:ext uri="{FF2B5EF4-FFF2-40B4-BE49-F238E27FC236}">
                <a16:creationId xmlns:a16="http://schemas.microsoft.com/office/drawing/2014/main" id="{D0E5F841-FD97-053F-F95E-EAD0CD9BDBA0}"/>
              </a:ext>
            </a:extLst>
          </p:cNvPr>
          <p:cNvSpPr txBox="1"/>
          <p:nvPr/>
        </p:nvSpPr>
        <p:spPr>
          <a:xfrm>
            <a:off x="17018954" y="11268507"/>
            <a:ext cx="14489506" cy="17820263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RESULTADOS</a:t>
            </a: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4800" b="1" kern="0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979488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" name="CaixaDeTexto 29">
            <a:extLst>
              <a:ext uri="{FF2B5EF4-FFF2-40B4-BE49-F238E27FC236}">
                <a16:creationId xmlns:a16="http://schemas.microsoft.com/office/drawing/2014/main" id="{971CF606-7CD8-43D8-1941-0AA0B58B26B6}"/>
              </a:ext>
            </a:extLst>
          </p:cNvPr>
          <p:cNvSpPr txBox="1"/>
          <p:nvPr/>
        </p:nvSpPr>
        <p:spPr>
          <a:xfrm>
            <a:off x="1476662" y="34909702"/>
            <a:ext cx="30204217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1082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REFERERENCIAS</a:t>
            </a:r>
          </a:p>
          <a:p>
            <a:pPr marL="0" marR="0" lvl="0" indent="1082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54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1082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  <a:p>
            <a:pPr marL="0" marR="0" lvl="0" indent="1082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t-BR" sz="54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0" marR="0" lvl="0" indent="10826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611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20</Words>
  <Application>Microsoft Office PowerPoint</Application>
  <PresentationFormat>Personalizado</PresentationFormat>
  <Paragraphs>63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Operador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Operador</dc:creator>
  <cp:lastModifiedBy>Carmen Escobar</cp:lastModifiedBy>
  <cp:revision>8</cp:revision>
  <dcterms:created xsi:type="dcterms:W3CDTF">2023-08-08T13:34:30Z</dcterms:created>
  <dcterms:modified xsi:type="dcterms:W3CDTF">2024-08-06T15:03:31Z</dcterms:modified>
</cp:coreProperties>
</file>