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6">
          <p15:clr>
            <a:srgbClr val="A4A3A4"/>
          </p15:clr>
        </p15:guide>
        <p15:guide id="2" pos="10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017" autoAdjust="0"/>
    <p:restoredTop sz="94660"/>
  </p:normalViewPr>
  <p:slideViewPr>
    <p:cSldViewPr snapToGrid="0">
      <p:cViewPr varScale="1">
        <p:scale>
          <a:sx n="11" d="100"/>
          <a:sy n="11" d="100"/>
        </p:scale>
        <p:origin x="2670" y="180"/>
      </p:cViewPr>
      <p:guideLst>
        <p:guide orient="horz" pos="13606"/>
        <p:guide pos="102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8F347-D0E3-4EDB-B018-54570B74C0B4}" type="datetimeFigureOut">
              <a:rPr lang="es-PY" smtClean="0"/>
              <a:pPr/>
              <a:t>6/8/2024</a:t>
            </a:fld>
            <a:endParaRPr lang="es-PY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DE23-7A52-41CB-8BB6-4FCCF499EFB0}" type="slidenum">
              <a:rPr lang="es-PY" smtClean="0"/>
              <a:pPr/>
              <a:t>‹Nº›</a:t>
            </a:fld>
            <a:endParaRPr lang="es-PY" dirty="0"/>
          </a:p>
        </p:txBody>
      </p:sp>
    </p:spTree>
    <p:extLst>
      <p:ext uri="{BB962C8B-B14F-4D97-AF65-F5344CB8AC3E}">
        <p14:creationId xmlns:p14="http://schemas.microsoft.com/office/powerpoint/2010/main" val="2543952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8F347-D0E3-4EDB-B018-54570B74C0B4}" type="datetimeFigureOut">
              <a:rPr lang="es-PY" smtClean="0"/>
              <a:pPr/>
              <a:t>6/8/2024</a:t>
            </a:fld>
            <a:endParaRPr lang="es-PY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DE23-7A52-41CB-8BB6-4FCCF499EFB0}" type="slidenum">
              <a:rPr lang="es-PY" smtClean="0"/>
              <a:pPr/>
              <a:t>‹Nº›</a:t>
            </a:fld>
            <a:endParaRPr lang="es-PY" dirty="0"/>
          </a:p>
        </p:txBody>
      </p:sp>
    </p:spTree>
    <p:extLst>
      <p:ext uri="{BB962C8B-B14F-4D97-AF65-F5344CB8AC3E}">
        <p14:creationId xmlns:p14="http://schemas.microsoft.com/office/powerpoint/2010/main" val="345256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8F347-D0E3-4EDB-B018-54570B74C0B4}" type="datetimeFigureOut">
              <a:rPr lang="es-PY" smtClean="0"/>
              <a:pPr/>
              <a:t>6/8/2024</a:t>
            </a:fld>
            <a:endParaRPr lang="es-PY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DE23-7A52-41CB-8BB6-4FCCF499EFB0}" type="slidenum">
              <a:rPr lang="es-PY" smtClean="0"/>
              <a:pPr/>
              <a:t>‹Nº›</a:t>
            </a:fld>
            <a:endParaRPr lang="es-PY" dirty="0"/>
          </a:p>
        </p:txBody>
      </p:sp>
    </p:spTree>
    <p:extLst>
      <p:ext uri="{BB962C8B-B14F-4D97-AF65-F5344CB8AC3E}">
        <p14:creationId xmlns:p14="http://schemas.microsoft.com/office/powerpoint/2010/main" val="3402815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8F347-D0E3-4EDB-B018-54570B74C0B4}" type="datetimeFigureOut">
              <a:rPr lang="es-PY" smtClean="0"/>
              <a:pPr/>
              <a:t>6/8/2024</a:t>
            </a:fld>
            <a:endParaRPr lang="es-PY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DE23-7A52-41CB-8BB6-4FCCF499EFB0}" type="slidenum">
              <a:rPr lang="es-PY" smtClean="0"/>
              <a:pPr/>
              <a:t>‹Nº›</a:t>
            </a:fld>
            <a:endParaRPr lang="es-PY" dirty="0"/>
          </a:p>
        </p:txBody>
      </p:sp>
    </p:spTree>
    <p:extLst>
      <p:ext uri="{BB962C8B-B14F-4D97-AF65-F5344CB8AC3E}">
        <p14:creationId xmlns:p14="http://schemas.microsoft.com/office/powerpoint/2010/main" val="2359489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8F347-D0E3-4EDB-B018-54570B74C0B4}" type="datetimeFigureOut">
              <a:rPr lang="es-PY" smtClean="0"/>
              <a:pPr/>
              <a:t>6/8/2024</a:t>
            </a:fld>
            <a:endParaRPr lang="es-PY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DE23-7A52-41CB-8BB6-4FCCF499EFB0}" type="slidenum">
              <a:rPr lang="es-PY" smtClean="0"/>
              <a:pPr/>
              <a:t>‹Nº›</a:t>
            </a:fld>
            <a:endParaRPr lang="es-PY" dirty="0"/>
          </a:p>
        </p:txBody>
      </p:sp>
    </p:spTree>
    <p:extLst>
      <p:ext uri="{BB962C8B-B14F-4D97-AF65-F5344CB8AC3E}">
        <p14:creationId xmlns:p14="http://schemas.microsoft.com/office/powerpoint/2010/main" val="2664179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8F347-D0E3-4EDB-B018-54570B74C0B4}" type="datetimeFigureOut">
              <a:rPr lang="es-PY" smtClean="0"/>
              <a:pPr/>
              <a:t>6/8/2024</a:t>
            </a:fld>
            <a:endParaRPr lang="es-PY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DE23-7A52-41CB-8BB6-4FCCF499EFB0}" type="slidenum">
              <a:rPr lang="es-PY" smtClean="0"/>
              <a:pPr/>
              <a:t>‹Nº›</a:t>
            </a:fld>
            <a:endParaRPr lang="es-PY" dirty="0"/>
          </a:p>
        </p:txBody>
      </p:sp>
    </p:spTree>
    <p:extLst>
      <p:ext uri="{BB962C8B-B14F-4D97-AF65-F5344CB8AC3E}">
        <p14:creationId xmlns:p14="http://schemas.microsoft.com/office/powerpoint/2010/main" val="995719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8F347-D0E3-4EDB-B018-54570B74C0B4}" type="datetimeFigureOut">
              <a:rPr lang="es-PY" smtClean="0"/>
              <a:pPr/>
              <a:t>6/8/2024</a:t>
            </a:fld>
            <a:endParaRPr lang="es-PY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DE23-7A52-41CB-8BB6-4FCCF499EFB0}" type="slidenum">
              <a:rPr lang="es-PY" smtClean="0"/>
              <a:pPr/>
              <a:t>‹Nº›</a:t>
            </a:fld>
            <a:endParaRPr lang="es-PY" dirty="0"/>
          </a:p>
        </p:txBody>
      </p:sp>
    </p:spTree>
    <p:extLst>
      <p:ext uri="{BB962C8B-B14F-4D97-AF65-F5344CB8AC3E}">
        <p14:creationId xmlns:p14="http://schemas.microsoft.com/office/powerpoint/2010/main" val="3502920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8F347-D0E3-4EDB-B018-54570B74C0B4}" type="datetimeFigureOut">
              <a:rPr lang="es-PY" smtClean="0"/>
              <a:pPr/>
              <a:t>6/8/2024</a:t>
            </a:fld>
            <a:endParaRPr lang="es-PY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DE23-7A52-41CB-8BB6-4FCCF499EFB0}" type="slidenum">
              <a:rPr lang="es-PY" smtClean="0"/>
              <a:pPr/>
              <a:t>‹Nº›</a:t>
            </a:fld>
            <a:endParaRPr lang="es-PY" dirty="0"/>
          </a:p>
        </p:txBody>
      </p:sp>
    </p:spTree>
    <p:extLst>
      <p:ext uri="{BB962C8B-B14F-4D97-AF65-F5344CB8AC3E}">
        <p14:creationId xmlns:p14="http://schemas.microsoft.com/office/powerpoint/2010/main" val="1247125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8F347-D0E3-4EDB-B018-54570B74C0B4}" type="datetimeFigureOut">
              <a:rPr lang="es-PY" smtClean="0"/>
              <a:pPr/>
              <a:t>6/8/2024</a:t>
            </a:fld>
            <a:endParaRPr lang="es-PY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DE23-7A52-41CB-8BB6-4FCCF499EFB0}" type="slidenum">
              <a:rPr lang="es-PY" smtClean="0"/>
              <a:pPr/>
              <a:t>‹Nº›</a:t>
            </a:fld>
            <a:endParaRPr lang="es-PY" dirty="0"/>
          </a:p>
        </p:txBody>
      </p:sp>
    </p:spTree>
    <p:extLst>
      <p:ext uri="{BB962C8B-B14F-4D97-AF65-F5344CB8AC3E}">
        <p14:creationId xmlns:p14="http://schemas.microsoft.com/office/powerpoint/2010/main" val="132864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8F347-D0E3-4EDB-B018-54570B74C0B4}" type="datetimeFigureOut">
              <a:rPr lang="es-PY" smtClean="0"/>
              <a:pPr/>
              <a:t>6/8/2024</a:t>
            </a:fld>
            <a:endParaRPr lang="es-PY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DE23-7A52-41CB-8BB6-4FCCF499EFB0}" type="slidenum">
              <a:rPr lang="es-PY" smtClean="0"/>
              <a:pPr/>
              <a:t>‹Nº›</a:t>
            </a:fld>
            <a:endParaRPr lang="es-PY" dirty="0"/>
          </a:p>
        </p:txBody>
      </p:sp>
    </p:spTree>
    <p:extLst>
      <p:ext uri="{BB962C8B-B14F-4D97-AF65-F5344CB8AC3E}">
        <p14:creationId xmlns:p14="http://schemas.microsoft.com/office/powerpoint/2010/main" val="671272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8F347-D0E3-4EDB-B018-54570B74C0B4}" type="datetimeFigureOut">
              <a:rPr lang="es-PY" smtClean="0"/>
              <a:pPr/>
              <a:t>6/8/2024</a:t>
            </a:fld>
            <a:endParaRPr lang="es-PY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DE23-7A52-41CB-8BB6-4FCCF499EFB0}" type="slidenum">
              <a:rPr lang="es-PY" smtClean="0"/>
              <a:pPr/>
              <a:t>‹Nº›</a:t>
            </a:fld>
            <a:endParaRPr lang="es-PY" dirty="0"/>
          </a:p>
        </p:txBody>
      </p:sp>
    </p:spTree>
    <p:extLst>
      <p:ext uri="{BB962C8B-B14F-4D97-AF65-F5344CB8AC3E}">
        <p14:creationId xmlns:p14="http://schemas.microsoft.com/office/powerpoint/2010/main" val="3321798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8F347-D0E3-4EDB-B018-54570B74C0B4}" type="datetimeFigureOut">
              <a:rPr lang="es-PY" smtClean="0"/>
              <a:pPr/>
              <a:t>6/8/2024</a:t>
            </a:fld>
            <a:endParaRPr lang="es-PY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Y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8DE23-7A52-41CB-8BB6-4FCCF499EFB0}" type="slidenum">
              <a:rPr lang="es-PY" smtClean="0"/>
              <a:pPr/>
              <a:t>‹Nº›</a:t>
            </a:fld>
            <a:endParaRPr lang="es-PY" dirty="0"/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3E95D817-FE41-F18C-25DF-B943316F5A8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407058"/>
            <a:ext cx="32399288" cy="2793580"/>
          </a:xfrm>
          <a:prstGeom prst="rect">
            <a:avLst/>
          </a:prstGeom>
        </p:spPr>
      </p:pic>
      <p:pic>
        <p:nvPicPr>
          <p:cNvPr id="8" name="Imagen 7" descr="Interfaz de usuario gráfica&#10;&#10;Descripción generada automáticamente con confianza media">
            <a:extLst>
              <a:ext uri="{FF2B5EF4-FFF2-40B4-BE49-F238E27FC236}">
                <a16:creationId xmlns:a16="http://schemas.microsoft.com/office/drawing/2014/main" id="{3C9EA06C-E2CC-DEBA-DF9A-B671B52B11A5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399288" cy="576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265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2976013" y="7070711"/>
            <a:ext cx="264472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000" b="1" dirty="0">
                <a:latin typeface="Times New Roman" pitchFamily="18" charset="0"/>
                <a:cs typeface="Times New Roman" pitchFamily="18" charset="0"/>
              </a:rPr>
              <a:t>TÍTULO </a:t>
            </a:r>
            <a:endParaRPr lang="es-PY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481885" y="8230891"/>
            <a:ext cx="2979396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sz="3400" dirty="0">
                <a:latin typeface="Times New Roman" pitchFamily="18" charset="0"/>
                <a:cs typeface="Times New Roman" pitchFamily="18" charset="0"/>
              </a:rPr>
              <a:t>autores</a:t>
            </a:r>
            <a:endParaRPr lang="pt-BR" altLang="pt-BR" sz="4000" dirty="0">
              <a:solidFill>
                <a:srgbClr val="000000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8" name="CaixaDeTexto 31">
            <a:extLst>
              <a:ext uri="{FF2B5EF4-FFF2-40B4-BE49-F238E27FC236}">
                <a16:creationId xmlns:a16="http://schemas.microsoft.com/office/drawing/2014/main" id="{319D1598-AE75-71AF-492A-C9568428C3A1}"/>
              </a:ext>
            </a:extLst>
          </p:cNvPr>
          <p:cNvSpPr txBox="1"/>
          <p:nvPr/>
        </p:nvSpPr>
        <p:spPr>
          <a:xfrm>
            <a:off x="2177697" y="10151141"/>
            <a:ext cx="183805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419" sz="4000" dirty="0">
                <a:solidFill>
                  <a:srgbClr val="000000"/>
                </a:solidFill>
                <a:latin typeface="Times New Roman"/>
                <a:cs typeface="Times New Roman" panose="02020603050405020304" pitchFamily="18" charset="0"/>
              </a:rPr>
              <a:t>Eje</a:t>
            </a:r>
            <a:r>
              <a:rPr lang="pt-BR" sz="4000" dirty="0">
                <a:solidFill>
                  <a:srgbClr val="000000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pt-BR" sz="4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temático:</a:t>
            </a:r>
          </a:p>
        </p:txBody>
      </p:sp>
      <p:sp>
        <p:nvSpPr>
          <p:cNvPr id="9" name="CaixaDeTexto 30">
            <a:extLst>
              <a:ext uri="{FF2B5EF4-FFF2-40B4-BE49-F238E27FC236}">
                <a16:creationId xmlns:a16="http://schemas.microsoft.com/office/drawing/2014/main" id="{0B8B0448-31BE-16C2-C8D5-8D78FB777638}"/>
              </a:ext>
            </a:extLst>
          </p:cNvPr>
          <p:cNvSpPr txBox="1"/>
          <p:nvPr/>
        </p:nvSpPr>
        <p:spPr>
          <a:xfrm>
            <a:off x="22078949" y="10137131"/>
            <a:ext cx="89475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4000" dirty="0">
                <a:solidFill>
                  <a:srgbClr val="000000"/>
                </a:solidFill>
                <a:latin typeface="Times New Roman"/>
                <a:cs typeface="Times New Roman" panose="02020603050405020304" pitchFamily="18" charset="0"/>
              </a:rPr>
              <a:t>E-mail: </a:t>
            </a:r>
            <a:r>
              <a:rPr lang="es-PY" sz="4000" u="sng" dirty="0">
                <a:latin typeface="Times New Roman" pitchFamily="18" charset="0"/>
                <a:cs typeface="Times New Roman" pitchFamily="18" charset="0"/>
              </a:rPr>
              <a:t>del autor de correspondenci</a:t>
            </a:r>
            <a:endParaRPr lang="es-PY" sz="4000" dirty="0"/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s-PY" sz="4000" dirty="0">
              <a:solidFill>
                <a:srgbClr val="000000"/>
              </a:solidFill>
              <a:latin typeface="Times New Roman"/>
              <a:cs typeface="Times New Roman" panose="02020603050405020304" pitchFamily="18" charset="0"/>
            </a:endParaRPr>
          </a:p>
        </p:txBody>
      </p:sp>
      <p:sp>
        <p:nvSpPr>
          <p:cNvPr id="11" name="CaixaDeTexto 21">
            <a:extLst>
              <a:ext uri="{FF2B5EF4-FFF2-40B4-BE49-F238E27FC236}">
                <a16:creationId xmlns:a16="http://schemas.microsoft.com/office/drawing/2014/main" id="{08D55DEF-1C6F-2255-C9E7-B35262D725D1}"/>
              </a:ext>
            </a:extLst>
          </p:cNvPr>
          <p:cNvSpPr txBox="1"/>
          <p:nvPr/>
        </p:nvSpPr>
        <p:spPr>
          <a:xfrm>
            <a:off x="1536859" y="11362458"/>
            <a:ext cx="29489680" cy="19605367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wrap="square">
            <a:spAutoFit/>
          </a:bodyPr>
          <a:lstStyle/>
          <a:p>
            <a:pPr marL="0" marR="0" lvl="0" indent="979488" defTabSz="914400" eaLnBrk="1" fontAlgn="base" latinLnBrk="0" hangingPunct="1">
              <a:lnSpc>
                <a:spcPct val="3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 panose="02020603050405020304" pitchFamily="18" charset="0"/>
              </a:rPr>
              <a:t>Introducción:</a:t>
            </a:r>
            <a:r>
              <a:rPr kumimoji="0" lang="pt-BR" sz="4000" b="1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 panose="02020603050405020304" pitchFamily="18" charset="0"/>
              </a:rPr>
              <a:t> </a:t>
            </a:r>
          </a:p>
          <a:p>
            <a:pPr marL="0" marR="0" lvl="0" indent="979488" defTabSz="914400" eaLnBrk="1" fontAlgn="base" latinLnBrk="0" hangingPunct="1">
              <a:lnSpc>
                <a:spcPct val="3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4000" b="1" kern="0" baseline="0" dirty="0">
                <a:solidFill>
                  <a:srgbClr val="000000"/>
                </a:solidFill>
                <a:latin typeface="Times New Roman"/>
                <a:cs typeface="Times New Roman" panose="02020603050405020304" pitchFamily="18" charset="0"/>
              </a:rPr>
              <a:t>Objetivo:</a:t>
            </a:r>
          </a:p>
          <a:p>
            <a:pPr marL="0" marR="0" lvl="0" indent="979488" defTabSz="914400" eaLnBrk="1" fontAlgn="base" latinLnBrk="0" hangingPunct="1">
              <a:lnSpc>
                <a:spcPct val="3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1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 panose="02020603050405020304" pitchFamily="18" charset="0"/>
              </a:rPr>
              <a:t>Metodología:</a:t>
            </a:r>
          </a:p>
          <a:p>
            <a:pPr marL="0" marR="0" lvl="0" indent="979488" defTabSz="914400" eaLnBrk="1" fontAlgn="base" latinLnBrk="0" hangingPunct="1">
              <a:lnSpc>
                <a:spcPct val="3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4000" b="1" kern="0" baseline="0" dirty="0">
                <a:solidFill>
                  <a:srgbClr val="000000"/>
                </a:solidFill>
                <a:latin typeface="Times New Roman"/>
                <a:cs typeface="Times New Roman" panose="02020603050405020304" pitchFamily="18" charset="0"/>
              </a:rPr>
              <a:t>Resultados:</a:t>
            </a:r>
          </a:p>
          <a:p>
            <a:pPr marL="0" marR="0" lvl="0" indent="979488" defTabSz="914400" eaLnBrk="1" fontAlgn="base" latinLnBrk="0" hangingPunct="1">
              <a:lnSpc>
                <a:spcPct val="3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1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 panose="02020603050405020304" pitchFamily="18" charset="0"/>
              </a:rPr>
              <a:t>Conclusión:</a:t>
            </a:r>
          </a:p>
          <a:p>
            <a:pPr marL="0" marR="0" lvl="0" indent="979488" defTabSz="914400" eaLnBrk="1" fontAlgn="base" latinLnBrk="0" hangingPunct="1">
              <a:lnSpc>
                <a:spcPct val="3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sz="4000" b="1" kern="0" baseline="0" dirty="0">
              <a:solidFill>
                <a:srgbClr val="000000"/>
              </a:solidFill>
              <a:latin typeface="Times New Roman"/>
              <a:cs typeface="Times New Roman" panose="02020603050405020304" pitchFamily="18" charset="0"/>
            </a:endParaRPr>
          </a:p>
          <a:p>
            <a:pPr marL="0" marR="0" lvl="0" indent="979488" defTabSz="914400" eaLnBrk="1" fontAlgn="base" latinLnBrk="0" hangingPunct="1">
              <a:lnSpc>
                <a:spcPct val="3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1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 panose="02020603050405020304" pitchFamily="18" charset="0"/>
              </a:rPr>
              <a:t>Palabras clave: </a:t>
            </a:r>
            <a:endParaRPr kumimoji="0" lang="pt-BR" sz="4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cs typeface="Times New Roman" panose="02020603050405020304" pitchFamily="18" charset="0"/>
            </a:endParaRPr>
          </a:p>
          <a:p>
            <a:pPr marL="0" marR="0" lvl="0" indent="979488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sz="5400" b="1" kern="0" dirty="0">
              <a:solidFill>
                <a:srgbClr val="000000"/>
              </a:solidFill>
              <a:latin typeface="Times New Roman"/>
              <a:cs typeface="Times New Roman" panose="02020603050405020304" pitchFamily="18" charset="0"/>
            </a:endParaRPr>
          </a:p>
          <a:p>
            <a:pPr marL="0" marR="0" lvl="0" indent="979488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sz="5400" b="1" kern="0" dirty="0">
              <a:solidFill>
                <a:srgbClr val="000000"/>
              </a:solidFill>
              <a:latin typeface="Times New Roman"/>
              <a:cs typeface="Times New Roman" panose="02020603050405020304" pitchFamily="18" charset="0"/>
            </a:endParaRPr>
          </a:p>
          <a:p>
            <a:pPr marL="0" marR="0" lvl="0" indent="979488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sz="5400" b="1" kern="0" dirty="0">
              <a:solidFill>
                <a:srgbClr val="000000"/>
              </a:solidFill>
              <a:latin typeface="Times New Roman"/>
              <a:cs typeface="Times New Roman" panose="02020603050405020304" pitchFamily="18" charset="0"/>
            </a:endParaRPr>
          </a:p>
          <a:p>
            <a:pPr marL="0" marR="0" lvl="0" indent="979488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sz="5400" b="1" kern="0" dirty="0">
              <a:solidFill>
                <a:srgbClr val="000000"/>
              </a:solidFill>
              <a:latin typeface="Times New Roman"/>
              <a:cs typeface="Times New Roman" panose="02020603050405020304" pitchFamily="18" charset="0"/>
            </a:endParaRPr>
          </a:p>
          <a:p>
            <a:pPr marL="0" marR="0" lvl="0" indent="979488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sz="5400" b="1" kern="0" dirty="0">
              <a:solidFill>
                <a:srgbClr val="000000"/>
              </a:solidFill>
              <a:latin typeface="Times New Roman"/>
              <a:cs typeface="Times New Roman" panose="02020603050405020304" pitchFamily="18" charset="0"/>
            </a:endParaRPr>
          </a:p>
          <a:p>
            <a:pPr marL="0" marR="0" lvl="0" indent="979488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sz="5400" b="1" kern="0" dirty="0">
              <a:solidFill>
                <a:srgbClr val="000000"/>
              </a:solidFill>
              <a:latin typeface="Times New Roman"/>
              <a:cs typeface="Times New Roman" panose="02020603050405020304" pitchFamily="18" charset="0"/>
            </a:endParaRPr>
          </a:p>
          <a:p>
            <a:pPr marL="0" marR="0" lvl="0" indent="979488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sz="5400" b="1" kern="0" dirty="0">
              <a:solidFill>
                <a:srgbClr val="000000"/>
              </a:solidFill>
              <a:latin typeface="Times New Roman"/>
              <a:cs typeface="Times New Roman" panose="02020603050405020304" pitchFamily="18" charset="0"/>
            </a:endParaRPr>
          </a:p>
          <a:p>
            <a:pPr marL="0" marR="0" lvl="0" indent="979488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sz="5000" kern="0" dirty="0">
              <a:solidFill>
                <a:srgbClr val="000000"/>
              </a:solidFill>
              <a:latin typeface="Times New Roman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8611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</TotalTime>
  <Words>24</Words>
  <Application>Microsoft Office PowerPoint</Application>
  <PresentationFormat>Personalizado</PresentationFormat>
  <Paragraphs>17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Presentación de PowerPoint</vt:lpstr>
    </vt:vector>
  </TitlesOfParts>
  <Company>Operador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Operador</dc:creator>
  <cp:lastModifiedBy>Carmen Escobar</cp:lastModifiedBy>
  <cp:revision>10</cp:revision>
  <dcterms:created xsi:type="dcterms:W3CDTF">2023-08-08T13:34:30Z</dcterms:created>
  <dcterms:modified xsi:type="dcterms:W3CDTF">2024-08-06T15:01:33Z</dcterms:modified>
</cp:coreProperties>
</file>